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323" r:id="rId7"/>
    <p:sldId id="261" r:id="rId8"/>
    <p:sldId id="262" r:id="rId9"/>
    <p:sldId id="263" r:id="rId10"/>
    <p:sldId id="264" r:id="rId11"/>
    <p:sldId id="265" r:id="rId12"/>
    <p:sldId id="266" r:id="rId13"/>
    <p:sldId id="297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24" r:id="rId23"/>
    <p:sldId id="275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25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27" r:id="rId45"/>
    <p:sldId id="326" r:id="rId46"/>
    <p:sldId id="296" r:id="rId47"/>
    <p:sldId id="298" r:id="rId48"/>
    <p:sldId id="299" r:id="rId49"/>
    <p:sldId id="328" r:id="rId50"/>
    <p:sldId id="300" r:id="rId51"/>
    <p:sldId id="301" r:id="rId52"/>
    <p:sldId id="302" r:id="rId53"/>
    <p:sldId id="303" r:id="rId54"/>
    <p:sldId id="304" r:id="rId55"/>
    <p:sldId id="305" r:id="rId56"/>
    <p:sldId id="329" r:id="rId57"/>
    <p:sldId id="307" r:id="rId58"/>
    <p:sldId id="308" r:id="rId59"/>
    <p:sldId id="306" r:id="rId60"/>
    <p:sldId id="309" r:id="rId61"/>
    <p:sldId id="310" r:id="rId62"/>
    <p:sldId id="311" r:id="rId63"/>
    <p:sldId id="319" r:id="rId64"/>
    <p:sldId id="312" r:id="rId65"/>
    <p:sldId id="313" r:id="rId66"/>
    <p:sldId id="314" r:id="rId67"/>
    <p:sldId id="315" r:id="rId68"/>
    <p:sldId id="316" r:id="rId69"/>
    <p:sldId id="317" r:id="rId70"/>
    <p:sldId id="322" r:id="rId71"/>
    <p:sldId id="318" r:id="rId72"/>
    <p:sldId id="320" r:id="rId73"/>
    <p:sldId id="321" r:id="rId74"/>
    <p:sldId id="330" r:id="rId75"/>
    <p:sldId id="33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88" d="100"/>
          <a:sy n="8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235A1-291B-4039-9B0B-BEBDE3DB14C6}" type="datetimeFigureOut">
              <a:rPr lang="en-US" smtClean="0"/>
              <a:t>6/15/2015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8380A-C986-4108-8F00-C3FBD588F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3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8380A-C986-4108-8F00-C3FBD588FE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5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20664-95F4-446E-9312-979B7533962F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2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006CB-39C0-46F0-AAC5-A0EBAA93389A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8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824F-9FFB-41A9-9F72-808BFDA6332C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D840-39AB-4AC0-95F9-41030EAA9C63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chemeClr val="tx1"/>
                </a:solidFill>
              </a:defRPr>
            </a:lvl1pPr>
          </a:lstStyle>
          <a:p>
            <a:fld id="{C4C60E5B-4BA5-41BF-849E-35003B9C0E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85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61C92-806A-4534-9F03-273396B98706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5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C92-F139-4759-BF37-8704900A2852}" type="datetime1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2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FA39-B2AA-4BA6-85F3-C857D32C8511}" type="datetime1">
              <a:rPr lang="en-US" smtClean="0"/>
              <a:t>6/15/2015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9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B91F3-A727-4B29-B803-4A4155B88996}" type="datetime1">
              <a:rPr lang="en-US" smtClean="0"/>
              <a:t>6/15/2015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4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BE976-93D5-4ACF-881A-3972FA9A7CB5}" type="datetime1">
              <a:rPr lang="en-US" smtClean="0"/>
              <a:t>6/15/2015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3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B3C3-EF8A-4749-AC0D-12AB41B901DC}" type="datetime1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9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4D43-FAEE-4D60-B023-7A80E1043DA5}" type="datetime1">
              <a:rPr lang="en-US" smtClean="0"/>
              <a:t>6/15/2015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98B0D-41D9-499F-8D5B-454336894A8D}" type="datetime1">
              <a:rPr lang="en-US" smtClean="0"/>
              <a:t>6/15/2015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60E5B-4BA5-41BF-849E-35003B9C0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2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8.png"/><Relationship Id="rId5" Type="http://schemas.openxmlformats.org/officeDocument/2006/relationships/image" Target="../media/image7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AppInventor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Barry Burd</a:t>
            </a:r>
          </a:p>
          <a:p>
            <a:r>
              <a:rPr lang="en-US" dirty="0" smtClean="0"/>
              <a:t>Drew University</a:t>
            </a:r>
          </a:p>
          <a:p>
            <a:r>
              <a:rPr lang="en-US" smtClean="0"/>
              <a:t>bburd@drew.edu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6019800"/>
            <a:ext cx="510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© 2015, Barry Burd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4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914400"/>
            <a:ext cx="4857572" cy="47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7440"/>
            <a:ext cx="8007249" cy="61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5625"/>
            <a:ext cx="802160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95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133600"/>
            <a:ext cx="7719178" cy="35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70075"/>
            <a:ext cx="6791539" cy="26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96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9802"/>
            <a:ext cx="5851883" cy="2871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114" y="3814763"/>
            <a:ext cx="8805686" cy="2362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495800" y="1825625"/>
            <a:ext cx="5257800" cy="3660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895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97782"/>
            <a:ext cx="7091911" cy="3419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352800"/>
            <a:ext cx="619778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0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04" y="572710"/>
            <a:ext cx="5831853" cy="237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667000"/>
            <a:ext cx="407253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19200"/>
            <a:ext cx="9629737" cy="44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2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2923809" cy="2361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86000"/>
            <a:ext cx="2838095" cy="22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845285"/>
            <a:ext cx="2790476" cy="38761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209800" y="2514600"/>
            <a:ext cx="838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96000" y="4114800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35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14600"/>
            <a:ext cx="89375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52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772" y="2590800"/>
            <a:ext cx="5304828" cy="20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5069373" cy="2997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45" y="3394529"/>
            <a:ext cx="508495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6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377" y="1143000"/>
            <a:ext cx="4225245" cy="4355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01537"/>
            <a:ext cx="2553881" cy="23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6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9" y="1678895"/>
            <a:ext cx="396240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3354"/>
            <a:ext cx="4788410" cy="2780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34468"/>
            <a:ext cx="2713601" cy="630444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67600" y="5638800"/>
            <a:ext cx="2209800" cy="9001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43000" y="1371600"/>
            <a:ext cx="2286000" cy="990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60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3053278" cy="396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060563"/>
            <a:ext cx="3790810" cy="4385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852" y="4191000"/>
            <a:ext cx="4325188" cy="1905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267200" y="4038600"/>
            <a:ext cx="29718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3400" y="2667000"/>
            <a:ext cx="2057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68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77118"/>
            <a:ext cx="4099054" cy="2370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047999"/>
            <a:ext cx="4117994" cy="23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39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219200"/>
            <a:ext cx="6790273" cy="449562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477000" y="4495800"/>
            <a:ext cx="2514600" cy="1219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87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365125"/>
            <a:ext cx="8382000" cy="2859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091957"/>
            <a:ext cx="2514600" cy="310038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743200" y="2438400"/>
            <a:ext cx="5867400" cy="2362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72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143000"/>
            <a:ext cx="5830764" cy="396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7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38200"/>
            <a:ext cx="8588387" cy="4495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2400" y="1613128"/>
            <a:ext cx="1828800" cy="9763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33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19200"/>
            <a:ext cx="7114878" cy="427496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715000" y="2096294"/>
            <a:ext cx="2895600" cy="381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34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625"/>
            <a:ext cx="4540372" cy="34448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62400" y="2895600"/>
            <a:ext cx="160020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59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6" y="237430"/>
            <a:ext cx="7238095" cy="15809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7600" y="2362200"/>
            <a:ext cx="7257143" cy="384761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867150" y="3552825"/>
            <a:ext cx="857250" cy="2162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203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371600"/>
            <a:ext cx="4479144" cy="40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02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377" y="1143000"/>
            <a:ext cx="4225245" cy="435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3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meow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68343" y="4419600"/>
            <a:ext cx="609600" cy="609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501537"/>
            <a:ext cx="2553881" cy="2378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2317750"/>
            <a:ext cx="538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7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17020"/>
            <a:ext cx="7428559" cy="4117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89" y="2729026"/>
            <a:ext cx="11620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78722"/>
            <a:ext cx="3052629" cy="569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"/>
            <a:ext cx="4055791" cy="396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37" y="2433411"/>
            <a:ext cx="4121726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3286960"/>
            <a:ext cx="3514286" cy="304761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67000" y="3200400"/>
            <a:ext cx="297180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461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28" y="1017020"/>
            <a:ext cx="5381343" cy="474557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733800" y="2514600"/>
            <a:ext cx="1447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19800" y="2514600"/>
            <a:ext cx="685801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8400" y="3030536"/>
            <a:ext cx="1143000" cy="322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71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837418"/>
            <a:ext cx="6859266" cy="33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77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3354"/>
            <a:ext cx="4636518" cy="2476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930" y="3185999"/>
            <a:ext cx="5516527" cy="308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92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424727"/>
            <a:ext cx="6722966" cy="29457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71600"/>
            <a:ext cx="4105288" cy="185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0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7870072" cy="4724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438400" y="5410200"/>
            <a:ext cx="1219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1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438400"/>
            <a:ext cx="8126750" cy="22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6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133600"/>
            <a:ext cx="538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54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49" y="1690688"/>
            <a:ext cx="4263301" cy="3381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501537"/>
            <a:ext cx="2553881" cy="23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23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0234"/>
            <a:ext cx="4408014" cy="3390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4600"/>
            <a:ext cx="4724722" cy="410508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90800" y="2895600"/>
            <a:ext cx="4572000" cy="2514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130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1229"/>
            <a:ext cx="8537366" cy="2928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17" y="4001294"/>
            <a:ext cx="6561169" cy="20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5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49" y="1690688"/>
            <a:ext cx="4263301" cy="33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53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743201"/>
            <a:ext cx="4007338" cy="3200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790819"/>
            <a:ext cx="3992606" cy="3152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28600"/>
            <a:ext cx="2553881" cy="23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6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4718"/>
            <a:ext cx="9220200" cy="655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71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20" y="2438400"/>
            <a:ext cx="10643480" cy="272878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133600" y="3048000"/>
            <a:ext cx="594360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647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112845"/>
            <a:ext cx="4586759" cy="660863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886200" y="903288"/>
            <a:ext cx="1752600" cy="8770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867400" y="5778500"/>
            <a:ext cx="18288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24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25625"/>
            <a:ext cx="7357782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37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95400"/>
            <a:ext cx="6072787" cy="390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7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0"/>
            <a:ext cx="914399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88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286000"/>
            <a:ext cx="4007338" cy="3200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333618"/>
            <a:ext cx="3992606" cy="31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2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BouncingBal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6200" y="1295400"/>
            <a:ext cx="328136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28600"/>
            <a:ext cx="2553881" cy="23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3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38200"/>
            <a:ext cx="8588387" cy="4495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62400" y="1613128"/>
            <a:ext cx="1828800" cy="9763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5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538102"/>
            <a:ext cx="5266081" cy="25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19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6" y="145352"/>
            <a:ext cx="3860453" cy="4128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981200"/>
            <a:ext cx="2955664" cy="2943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200" y="4419600"/>
            <a:ext cx="4278333" cy="19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200"/>
            <a:ext cx="5069373" cy="2997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45" y="3394529"/>
            <a:ext cx="5084955" cy="289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636474"/>
            <a:ext cx="2553881" cy="23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923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43348"/>
            <a:ext cx="5886273" cy="630985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581400" y="1066800"/>
            <a:ext cx="1676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95999" y="3429000"/>
            <a:ext cx="2914473" cy="2954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24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8868"/>
            <a:ext cx="4751483" cy="681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38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10931043" cy="394316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819400" y="3810000"/>
            <a:ext cx="541020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65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524000"/>
            <a:ext cx="4574736" cy="415592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24600" y="4419600"/>
            <a:ext cx="14478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13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0800"/>
            <a:ext cx="10708340" cy="257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54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1049778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25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209800"/>
            <a:ext cx="860186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0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4800"/>
            <a:ext cx="1676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9" y="1295372"/>
            <a:ext cx="6066141" cy="2274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001294"/>
            <a:ext cx="6067825" cy="194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816445"/>
            <a:ext cx="6903400" cy="23605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00" y="828722"/>
            <a:ext cx="9797880" cy="208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65125"/>
            <a:ext cx="167640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4605171" cy="2541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371" y="3761123"/>
            <a:ext cx="5941179" cy="24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3680178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476" y="2209952"/>
            <a:ext cx="7098294" cy="41019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477000" y="4343400"/>
            <a:ext cx="167640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32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674119"/>
            <a:ext cx="3957428" cy="552461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733800" y="5486400"/>
            <a:ext cx="1524000" cy="1052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882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5400"/>
            <a:ext cx="5395529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657600"/>
            <a:ext cx="4743694" cy="1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3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6306"/>
            <a:ext cx="5833240" cy="2988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733800"/>
            <a:ext cx="7363095" cy="22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0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98" y="609600"/>
            <a:ext cx="7181558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22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BouncingBal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6200" y="1295400"/>
            <a:ext cx="328136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9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43400" y="3352800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59990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62726"/>
            <a:ext cx="4114800" cy="3500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693483"/>
            <a:ext cx="5638800" cy="394582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477000" y="5715001"/>
            <a:ext cx="1981200" cy="446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56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0E5B-4BA5-41BF-849E-35003B9C0E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006135"/>
            <a:ext cx="4343400" cy="41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2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89</Words>
  <Application>Microsoft Office PowerPoint</Application>
  <PresentationFormat>Widescreen</PresentationFormat>
  <Paragraphs>82</Paragraphs>
  <Slides>75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AppInventor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AppInventor</dc:title>
  <dc:creator>Barry Burd</dc:creator>
  <cp:lastModifiedBy>Barry Burd</cp:lastModifiedBy>
  <cp:revision>109</cp:revision>
  <dcterms:created xsi:type="dcterms:W3CDTF">2015-06-15T04:35:55Z</dcterms:created>
  <dcterms:modified xsi:type="dcterms:W3CDTF">2015-06-16T03:41:59Z</dcterms:modified>
</cp:coreProperties>
</file>